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Roboto Mono" panose="00000009000000000000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34a43e3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34a43e3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31810e2f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31810e2f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34a43e3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34a43e3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31810e2f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31810e2f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31810e2f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31810e2f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31810e2f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31810e2f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34a43e3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34a43e3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34a43e39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34a43e39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34a43e39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34a43e39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i3-Mainz Spiel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von Jonas Kornau und Denis Esagholian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C7FF6-1692-1C6E-0A6D-C7A6FD1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Code Beispiel: Einstellen der Pointer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D56C12-7B74-9517-B8D3-F103B157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74" y="1139410"/>
            <a:ext cx="5113031" cy="37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55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Code Beispiel: Berechnung der Entfernung nach Mainz</a:t>
            </a:r>
            <a:endParaRPr dirty="0"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1404050" y="705450"/>
            <a:ext cx="7038900" cy="40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double CalculateDistance(double lat1, double lon1, double lat2, double lon2)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de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double radius = </a:t>
            </a:r>
            <a:r>
              <a:rPr lang="de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6378.388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de" sz="3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Earth's radius in kilometers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double lat1Radians = ToRadians(lat1);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lat2Radians = ToRadians(lat2);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lon1Radians = ToRadians(lon1);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lon2Radians = ToRadians(lon2);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differenceLon = lon2Radians - lon1Radians;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distance = radius *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.Acos(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.Sin(lat1Radians) *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.Sin(lat2Radians) +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.Cos(lat1Radians) *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.Cos(lat2Radians) *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.Cos(differenceLon));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distance =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.Round(distance, </a:t>
            </a:r>
            <a:r>
              <a:rPr lang="de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lang="de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distance;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l="13347" r="29022"/>
          <a:stretch/>
        </p:blipFill>
        <p:spPr>
          <a:xfrm>
            <a:off x="243475" y="1971200"/>
            <a:ext cx="9030702" cy="17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C9C117-CD9D-E808-8715-AEA9BC64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310" y="2251336"/>
            <a:ext cx="3457380" cy="640828"/>
          </a:xfrm>
        </p:spPr>
        <p:txBody>
          <a:bodyPr/>
          <a:lstStyle/>
          <a:p>
            <a:r>
              <a:rPr lang="de-DE" dirty="0"/>
              <a:t>Danke fürs Zuhören!</a:t>
            </a:r>
          </a:p>
        </p:txBody>
      </p:sp>
    </p:spTree>
    <p:extLst>
      <p:ext uri="{BB962C8B-B14F-4D97-AF65-F5344CB8AC3E}">
        <p14:creationId xmlns:p14="http://schemas.microsoft.com/office/powerpoint/2010/main" val="2216424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Struktur 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034015" y="1402606"/>
            <a:ext cx="605364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1. Spielidee</a:t>
            </a:r>
            <a:endParaRPr sz="1500" dirty="0"/>
          </a:p>
          <a:p>
            <a:pPr marL="146050" indent="0">
              <a:lnSpc>
                <a:spcPct val="110000"/>
              </a:lnSpc>
              <a:buNone/>
            </a:pPr>
            <a:r>
              <a:rPr lang="de" sz="1500" dirty="0"/>
              <a:t>2. Erster Ansatz</a:t>
            </a:r>
          </a:p>
          <a:p>
            <a:pPr marL="146050" indent="0">
              <a:lnSpc>
                <a:spcPct val="110000"/>
              </a:lnSpc>
              <a:buNone/>
            </a:pPr>
            <a:r>
              <a:rPr lang="de-DE" sz="1500" dirty="0"/>
              <a:t>    2.1 das Problem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3. Die Lösung </a:t>
            </a:r>
            <a:endParaRPr sz="1500" dirty="0"/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4. Projektvorstellung </a:t>
            </a:r>
            <a:endParaRPr sz="1500" dirty="0"/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5. Schwierigkeiten bei Umsetzung des Spiels</a:t>
            </a:r>
            <a:endParaRPr sz="1500" dirty="0"/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6. Lösung der Long/Lat-Problematik</a:t>
            </a:r>
            <a:endParaRPr sz="1500" dirty="0"/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7. Codebeispiele</a:t>
            </a:r>
            <a:endParaRPr sz="1500" dirty="0"/>
          </a:p>
        </p:txBody>
      </p:sp>
      <p:pic>
        <p:nvPicPr>
          <p:cNvPr id="1028" name="Picture 4" descr="Press – Cesium">
            <a:extLst>
              <a:ext uri="{FF2B5EF4-FFF2-40B4-BE49-F238E27FC236}">
                <a16:creationId xmlns:a16="http://schemas.microsoft.com/office/drawing/2014/main" id="{B9F9CB7B-A0F9-360F-FCDC-D6BBD9760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96" y="1679102"/>
            <a:ext cx="2371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Spielidee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925" y="1423925"/>
            <a:ext cx="5953723" cy="29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925" y="1423925"/>
            <a:ext cx="5953723" cy="33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Erster Ansatz 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4002762" y="1521448"/>
            <a:ext cx="4253400" cy="2497401"/>
          </a:xfrm>
          <a:prstGeom prst="rect">
            <a:avLst/>
          </a:prstGeom>
        </p:spPr>
        <p:txBody>
          <a:bodyPr spcFirstLastPara="1" wrap="square" lIns="91425" tIns="90000" rIns="91425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Vorteile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höhere Performance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Spielerisches Design 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dirty="0"/>
              <a:t>Nachteil</a:t>
            </a:r>
            <a:endParaRPr dirty="0"/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keine Koordinatennetzgitter 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→ Somit auch keine Long/Lat Koordinaten </a:t>
            </a:r>
            <a:endParaRPr dirty="0"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200000">
            <a:off x="823573" y="1105549"/>
            <a:ext cx="2497400" cy="33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Das Problem 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4644607" y="2393122"/>
            <a:ext cx="3851476" cy="1071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sehr aufwendige Berechnungen für das Koordinatennetzgitter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Keine genaue Abbildung der Standorte 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2911199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200" y="1239155"/>
            <a:ext cx="3228049" cy="356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Die Lösung</a:t>
            </a:r>
            <a:endParaRPr dirty="0"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5229220" y="1640469"/>
            <a:ext cx="3596463" cy="2245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CESIUM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de" dirty="0"/>
              <a:t>Bereits implementiertes Koordinatensystem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de" dirty="0"/>
              <a:t>Exaktes Implementieren der Pointer durch CESIUM-Eigene Komponente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de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de" dirty="0"/>
          </a:p>
        </p:txBody>
      </p:sp>
      <p:pic>
        <p:nvPicPr>
          <p:cNvPr id="3" name="Grafik 2" descr="Ein Bild, das Karte, Erde, Planet, Welt enthält.&#10;&#10;Automatisch generierte Beschreibung">
            <a:extLst>
              <a:ext uri="{FF2B5EF4-FFF2-40B4-BE49-F238E27FC236}">
                <a16:creationId xmlns:a16="http://schemas.microsoft.com/office/drawing/2014/main" id="{37D7A64A-EF46-9408-E8D2-41370793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8" y="1385982"/>
            <a:ext cx="4189556" cy="2754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2190023" y="259492"/>
            <a:ext cx="5007788" cy="564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100" dirty="0"/>
              <a:t>Projektvorstellung </a:t>
            </a:r>
            <a:endParaRPr sz="4100" dirty="0"/>
          </a:p>
        </p:txBody>
      </p:sp>
      <p:pic>
        <p:nvPicPr>
          <p:cNvPr id="2" name="Unbenanntes Video – Mit Clipchamp erstellt">
            <a:hlinkClick r:id="" action="ppaction://media"/>
            <a:extLst>
              <a:ext uri="{FF2B5EF4-FFF2-40B4-BE49-F238E27FC236}">
                <a16:creationId xmlns:a16="http://schemas.microsoft.com/office/drawing/2014/main" id="{B974452E-DD14-D6D6-B1E1-7413DF0750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287" y="1114533"/>
            <a:ext cx="6314646" cy="3551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Schwierigkeiten bei der Umsetzung des Spiels</a:t>
            </a:r>
            <a:endParaRPr dirty="0"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1162279" y="1517531"/>
            <a:ext cx="2531898" cy="349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u="sng" dirty="0"/>
              <a:t>Vorgehen 1</a:t>
            </a: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Unity Position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Earth-</a:t>
            </a:r>
            <a:r>
              <a:rPr lang="de-DE" dirty="0" err="1"/>
              <a:t>Centered</a:t>
            </a:r>
            <a:r>
              <a:rPr lang="de-DE" dirty="0"/>
              <a:t> Earth Fixes Position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Long/</a:t>
            </a:r>
            <a:r>
              <a:rPr lang="de-DE" dirty="0" err="1"/>
              <a:t>Lat</a:t>
            </a:r>
            <a:r>
              <a:rPr lang="de-DE" dirty="0"/>
              <a:t>-Koordinaten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Luftlinie berechnen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4675EE8A-D42C-B286-DF78-9106FD8366D8}"/>
              </a:ext>
            </a:extLst>
          </p:cNvPr>
          <p:cNvCxnSpPr>
            <a:cxnSpLocks/>
          </p:cNvCxnSpPr>
          <p:nvPr/>
        </p:nvCxnSpPr>
        <p:spPr>
          <a:xfrm>
            <a:off x="2372215" y="2237138"/>
            <a:ext cx="0" cy="5378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B7B672D-1CBB-2BA7-15D8-2220C33F6E62}"/>
              </a:ext>
            </a:extLst>
          </p:cNvPr>
          <p:cNvCxnSpPr>
            <a:cxnSpLocks/>
          </p:cNvCxnSpPr>
          <p:nvPr/>
        </p:nvCxnSpPr>
        <p:spPr>
          <a:xfrm>
            <a:off x="2372215" y="3226744"/>
            <a:ext cx="0" cy="5378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82;p20">
            <a:extLst>
              <a:ext uri="{FF2B5EF4-FFF2-40B4-BE49-F238E27FC236}">
                <a16:creationId xmlns:a16="http://schemas.microsoft.com/office/drawing/2014/main" id="{3DDC623D-92CF-5A6A-7919-7098FEB219DA}"/>
              </a:ext>
            </a:extLst>
          </p:cNvPr>
          <p:cNvSpPr txBox="1">
            <a:spLocks/>
          </p:cNvSpPr>
          <p:nvPr/>
        </p:nvSpPr>
        <p:spPr>
          <a:xfrm>
            <a:off x="4904113" y="1512809"/>
            <a:ext cx="2531898" cy="344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1200"/>
              </a:spcAft>
              <a:buFont typeface="Lato"/>
              <a:buNone/>
            </a:pPr>
            <a:r>
              <a:rPr lang="en-US" u="sng" dirty="0" err="1"/>
              <a:t>Vorgehen</a:t>
            </a:r>
            <a:r>
              <a:rPr lang="en-US" u="sng" dirty="0"/>
              <a:t> 2</a:t>
            </a:r>
          </a:p>
          <a:p>
            <a:pPr marL="0" indent="0" algn="ctr">
              <a:spcAft>
                <a:spcPts val="1200"/>
              </a:spcAft>
              <a:buFont typeface="Lato"/>
              <a:buNone/>
            </a:pPr>
            <a:r>
              <a:rPr lang="en-US" dirty="0" err="1"/>
              <a:t>Luftlinie</a:t>
            </a:r>
            <a:r>
              <a:rPr lang="en-US" dirty="0"/>
              <a:t> = Hitbox des Pointers</a:t>
            </a:r>
          </a:p>
          <a:p>
            <a:pPr marL="0" indent="0" algn="ctr">
              <a:spcAft>
                <a:spcPts val="1200"/>
              </a:spcAft>
              <a:buFont typeface="Lato"/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Font typeface="Lato"/>
              <a:buNone/>
            </a:pPr>
            <a:endParaRPr lang="en-US" dirty="0"/>
          </a:p>
        </p:txBody>
      </p:sp>
      <p:sp>
        <p:nvSpPr>
          <p:cNvPr id="8" name="Google Shape;182;p20">
            <a:extLst>
              <a:ext uri="{FF2B5EF4-FFF2-40B4-BE49-F238E27FC236}">
                <a16:creationId xmlns:a16="http://schemas.microsoft.com/office/drawing/2014/main" id="{736A3D61-F0B4-29EF-44C1-E1587AF75104}"/>
              </a:ext>
            </a:extLst>
          </p:cNvPr>
          <p:cNvSpPr txBox="1">
            <a:spLocks/>
          </p:cNvSpPr>
          <p:nvPr/>
        </p:nvSpPr>
        <p:spPr>
          <a:xfrm>
            <a:off x="2428228" y="1036769"/>
            <a:ext cx="5794684" cy="47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dirty="0" err="1"/>
              <a:t>Ziel</a:t>
            </a:r>
            <a:r>
              <a:rPr lang="en-US" dirty="0"/>
              <a:t>: </a:t>
            </a:r>
            <a:r>
              <a:rPr lang="en-US" dirty="0" err="1"/>
              <a:t>Checken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dem Radius </a:t>
            </a:r>
            <a:r>
              <a:rPr lang="en-US" dirty="0" err="1"/>
              <a:t>geklickt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057D598-DAD7-90C6-3F58-C76CAABECCCF}"/>
              </a:ext>
            </a:extLst>
          </p:cNvPr>
          <p:cNvCxnSpPr>
            <a:cxnSpLocks/>
          </p:cNvCxnSpPr>
          <p:nvPr/>
        </p:nvCxnSpPr>
        <p:spPr>
          <a:xfrm>
            <a:off x="2372215" y="3985261"/>
            <a:ext cx="0" cy="5378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ABFD4B-449E-0616-BAF3-C62E601F1DA5}"/>
              </a:ext>
            </a:extLst>
          </p:cNvPr>
          <p:cNvCxnSpPr>
            <a:cxnSpLocks/>
          </p:cNvCxnSpPr>
          <p:nvPr/>
        </p:nvCxnSpPr>
        <p:spPr>
          <a:xfrm>
            <a:off x="1707989" y="1512809"/>
            <a:ext cx="1721268" cy="31054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2034B105-4D29-0616-67B6-94F5D7B4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430" y="1340205"/>
            <a:ext cx="910045" cy="815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052550" y="421286"/>
            <a:ext cx="7038900" cy="633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Lösung der Long/Lat-Problematik</a:t>
            </a:r>
            <a:endParaRPr dirty="0"/>
          </a:p>
        </p:txBody>
      </p:sp>
      <p:pic>
        <p:nvPicPr>
          <p:cNvPr id="5" name="Grafik 4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98205629-BBED-4F0B-7643-DFDE4AFD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48" y="1082996"/>
            <a:ext cx="5504104" cy="3754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Bildschirmpräsentation (16:9)</PresentationFormat>
  <Paragraphs>62</Paragraphs>
  <Slides>12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Lato</vt:lpstr>
      <vt:lpstr>Roboto Mono</vt:lpstr>
      <vt:lpstr>Montserrat</vt:lpstr>
      <vt:lpstr>Arial</vt:lpstr>
      <vt:lpstr>Focus</vt:lpstr>
      <vt:lpstr>i3-Mainz Spiel</vt:lpstr>
      <vt:lpstr>Struktur </vt:lpstr>
      <vt:lpstr>Spielidee</vt:lpstr>
      <vt:lpstr>Erster Ansatz </vt:lpstr>
      <vt:lpstr>Das Problem </vt:lpstr>
      <vt:lpstr>Die Lösung</vt:lpstr>
      <vt:lpstr>Projektvorstellung </vt:lpstr>
      <vt:lpstr>Schwierigkeiten bei der Umsetzung des Spiels</vt:lpstr>
      <vt:lpstr>Lösung der Long/Lat-Problematik</vt:lpstr>
      <vt:lpstr>Code Beispiel: Einstellen der Pointer</vt:lpstr>
      <vt:lpstr>Code Beispiel: Berechnung der Entfernung nach Mainz</vt:lpstr>
      <vt:lpstr>Danke fürs Zuhören!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i3-Mainz Spiel</dc:title>
  <dc:creator>Denis Esagholian</dc:creator>
  <cp:lastModifiedBy>Denis Esagholian</cp:lastModifiedBy>
  <cp:revision>7</cp:revision>
  <dcterms:modified xsi:type="dcterms:W3CDTF">2023-06-18T22:06:38Z</dcterms:modified>
</cp:coreProperties>
</file>